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292" r:id="rId2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0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5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846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7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2742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45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35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2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0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89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4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2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72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4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AF28D-48AA-4C25-9EC2-B5019431B6B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5B51CB0-7F95-4452-8D76-C9C94278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8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6" y="193965"/>
            <a:ext cx="8459893" cy="6026726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Lecturer</a:t>
            </a:r>
            <a:r>
              <a:rPr lang="en-US" sz="2000" i="1" dirty="0" smtClean="0"/>
              <a:t>: </a:t>
            </a:r>
            <a:r>
              <a:rPr lang="en-US" sz="2000" i="1" dirty="0" err="1" smtClean="0"/>
              <a:t>Alireza</a:t>
            </a:r>
            <a:r>
              <a:rPr lang="en-US" sz="2000" i="1" dirty="0" smtClean="0"/>
              <a:t> </a:t>
            </a:r>
            <a:r>
              <a:rPr lang="en-US" sz="2000" i="1" dirty="0" err="1"/>
              <a:t>Alivand</a:t>
            </a:r>
            <a:r>
              <a:rPr lang="en-US" sz="2000" i="1" dirty="0"/>
              <a:t/>
            </a:r>
            <a:br>
              <a:rPr lang="en-US" sz="2000" i="1" dirty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Faculty of Electrical and Computer Engineering, Urmia </a:t>
            </a:r>
            <a:r>
              <a:rPr lang="en-US" sz="2000" i="1" dirty="0" smtClean="0"/>
              <a:t>University</a:t>
            </a:r>
            <a:r>
              <a:rPr lang="fa-IR" sz="2000" i="1" dirty="0"/>
              <a:t/>
            </a:r>
            <a:br>
              <a:rPr lang="fa-IR" sz="2000" i="1" dirty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Electronic orientation </a:t>
            </a:r>
            <a:r>
              <a:rPr lang="en-US" sz="2000" i="1" dirty="0" smtClean="0"/>
              <a:t>internship</a:t>
            </a: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/>
              <a:t/>
            </a:r>
            <a:br>
              <a:rPr lang="fa-IR" sz="2000" i="1" dirty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Article </a:t>
            </a:r>
            <a:r>
              <a:rPr lang="en-US" sz="2000" i="1" dirty="0" smtClean="0"/>
              <a:t>2</a:t>
            </a:r>
            <a:r>
              <a:rPr lang="fa-IR" sz="2000" i="1" dirty="0"/>
              <a:t/>
            </a:r>
            <a:br>
              <a:rPr lang="fa-IR" sz="2000" i="1" dirty="0"/>
            </a:br>
            <a:r>
              <a:rPr lang="fa-IR" sz="2000" i="1" dirty="0" smtClean="0"/>
              <a:t/>
            </a:r>
            <a:br>
              <a:rPr lang="fa-IR" sz="2000" i="1" dirty="0" smtClean="0"/>
            </a:br>
            <a:r>
              <a:rPr lang="fa-IR" sz="2000" i="1" dirty="0"/>
              <a:t/>
            </a:r>
            <a:br>
              <a:rPr lang="fa-IR" sz="2000" i="1" dirty="0"/>
            </a:br>
            <a:r>
              <a:rPr lang="fa-IR" sz="2000" i="1" dirty="0"/>
              <a:t/>
            </a:r>
            <a:br>
              <a:rPr lang="fa-IR" sz="2000" i="1" dirty="0"/>
            </a:br>
            <a:r>
              <a:rPr lang="fa-IR" sz="2000" i="1" dirty="0"/>
              <a:t/>
            </a:r>
            <a:br>
              <a:rPr lang="fa-IR" sz="2000" i="1" dirty="0"/>
            </a:b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327" y="-34635"/>
            <a:ext cx="1857892" cy="1643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6509" cy="15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8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8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38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0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7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4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9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65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25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304"/>
            <a:ext cx="12192000" cy="6930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290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0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09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6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0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16"/>
            <a:ext cx="12192000" cy="68760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9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30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7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60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5" y="0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3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5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4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65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1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86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3745" cy="387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34" y="66216"/>
            <a:ext cx="1228866" cy="1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919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490911</TotalTime>
  <Words>4</Words>
  <Application>Microsoft Office PowerPoint</Application>
  <PresentationFormat>Widescreen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Tahoma</vt:lpstr>
      <vt:lpstr>Trebuchet MS</vt:lpstr>
      <vt:lpstr>Wingdings 3</vt:lpstr>
      <vt:lpstr>Facet</vt:lpstr>
      <vt:lpstr>Lecturer: Alireza Alivand   Faculty of Electrical and Computer Engineering, Urmia University   Electronic orientation internship    Article 2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سخنران : علیرضا علیوند      دانشکده برق ودانشکده برق و کامپیوتر دانشگاه ارومیه     کارآموزی گرایش الکترونیک    جلسه 1  </dc:title>
  <dc:creator>kingpc</dc:creator>
  <cp:lastModifiedBy>kingpc</cp:lastModifiedBy>
  <cp:revision>18</cp:revision>
  <dcterms:created xsi:type="dcterms:W3CDTF">2022-06-12T20:47:45Z</dcterms:created>
  <dcterms:modified xsi:type="dcterms:W3CDTF">2022-06-23T14:01:49Z</dcterms:modified>
</cp:coreProperties>
</file>